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866"/>
  </p:normalViewPr>
  <p:slideViewPr>
    <p:cSldViewPr>
      <p:cViewPr>
        <p:scale>
          <a:sx n="116" d="100"/>
          <a:sy n="116" d="100"/>
        </p:scale>
        <p:origin x="-1542" y="180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78"/>
        <p:guide pos="215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BED5F5B1-AB71-4F9B-84E2-467EBDB4BC62}" type="datetime1">
              <a:rPr lang="ko-KR" altLang="en-US"/>
              <a:pPr lvl="0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41BDDE0D-9BE1-455E-A370-1F685EB86FE2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8360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D91608FB-8DAE-4947-A5A9-470037953E34}" type="datetime1">
              <a:rPr lang="ko-KR" altLang="en-US"/>
              <a:pPr lvl="0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BFAD6722-E947-42FB-88B6-B73AECF0B18E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097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 smtClean="0"/>
              <a:pPr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>
              <a:defRPr lang="ko-KR" altLang="en-US"/>
            </a:pPr>
            <a:fld id="{D8D7A7C4-C82A-4D21-9AB0-F0C5A1D3EF09}" type="datetime1">
              <a:rPr lang="ko-KR" altLang="en-US" smtClean="0"/>
              <a:pPr latinLnBrk="1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>
              <a:defRPr lang="ko-KR" altLang="en-US"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>
              <a:defRPr lang="ko-KR" altLang="en-US"/>
            </a:pPr>
            <a:fld id="{AD22CD3B-FDDF-4998-970C-76E6E0BEC65F}" type="slidenum">
              <a:rPr lang="ko-KR" altLang="en-US" smtClean="0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>
              <a:defRPr lang="ko-KR" altLang="en-US"/>
            </a:pPr>
            <a:fld id="{D8D7A7C4-C82A-4D21-9AB0-F0C5A1D3EF09}" type="datetime1">
              <a:rPr lang="ko-KR" altLang="en-US" smtClean="0"/>
              <a:pPr latinLnBrk="1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>
              <a:defRPr lang="ko-KR" altLang="en-US"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>
              <a:defRPr lang="ko-KR" altLang="en-US"/>
            </a:pPr>
            <a:fld id="{AD22CD3B-FDDF-4998-970C-76E6E0BEC65F}" type="slidenum">
              <a:rPr lang="ko-KR" altLang="en-US" smtClean="0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>
  <p:cSld name="간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7004" y="2693988"/>
            <a:ext cx="8929992" cy="1470025"/>
          </a:xfrm>
        </p:spPr>
        <p:txBody>
          <a:bodyPr/>
          <a:lstStyle>
            <a:lvl1pPr>
              <a:defRPr sz="44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23495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759893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 smtClean="0"/>
              <a:pPr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 smtClean="0"/>
              <a:pPr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>
              <a:defRPr lang="ko-KR" altLang="en-US"/>
            </a:pPr>
            <a:fld id="{D8D7A7C4-C82A-4D21-9AB0-F0C5A1D3EF09}" type="datetime1">
              <a:rPr lang="ko-KR" altLang="en-US" smtClean="0"/>
              <a:pPr latinLnBrk="1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>
              <a:defRPr lang="ko-KR" altLang="en-US"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>
              <a:defRPr lang="ko-KR" altLang="en-US"/>
            </a:pPr>
            <a:fld id="{AD22CD3B-FDDF-4998-970C-76E6E0BEC65F}" type="slidenum">
              <a:rPr lang="ko-KR" altLang="en-US" smtClean="0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>
              <a:defRPr lang="ko-KR" altLang="en-US"/>
            </a:pPr>
            <a:fld id="{D8D7A7C4-C82A-4D21-9AB0-F0C5A1D3EF09}" type="datetime1">
              <a:rPr lang="ko-KR" altLang="en-US" smtClean="0"/>
              <a:pPr latinLnBrk="1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>
              <a:defRPr lang="ko-KR" altLang="en-US"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>
              <a:defRPr lang="ko-KR" altLang="en-US"/>
            </a:pPr>
            <a:fld id="{AD22CD3B-FDDF-4998-970C-76E6E0BEC65F}" type="slidenum">
              <a:rPr lang="ko-KR" altLang="en-US" smtClean="0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 smtClean="0"/>
              <a:pPr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 smtClean="0"/>
              <a:pPr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>
              <a:defRPr lang="ko-KR" altLang="en-US"/>
            </a:pPr>
            <a:fld id="{D8D7A7C4-C82A-4D21-9AB0-F0C5A1D3EF09}" type="datetime1">
              <a:rPr lang="ko-KR" altLang="en-US" smtClean="0"/>
              <a:pPr latinLnBrk="1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>
              <a:defRPr lang="ko-KR" altLang="en-US"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>
              <a:defRPr lang="ko-KR" altLang="en-US"/>
            </a:pPr>
            <a:fld id="{AD22CD3B-FDDF-4998-970C-76E6E0BEC65F}" type="slidenum">
              <a:rPr lang="ko-KR" altLang="en-US" smtClean="0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>
              <a:defRPr lang="ko-KR" altLang="en-US"/>
            </a:pPr>
            <a:fld id="{D8D7A7C4-C82A-4D21-9AB0-F0C5A1D3EF09}" type="datetime1">
              <a:rPr lang="ko-KR" altLang="en-US" smtClean="0"/>
              <a:pPr latinLnBrk="1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>
              <a:defRPr lang="ko-KR" altLang="en-US"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>
              <a:defRPr lang="ko-KR" altLang="en-US"/>
            </a:pPr>
            <a:fld id="{AD22CD3B-FDDF-4998-970C-76E6E0BEC65F}" type="slidenum">
              <a:rPr lang="ko-KR" altLang="en-US" smtClean="0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latinLnBrk="1">
              <a:defRPr lang="ko-KR" altLang="en-US"/>
            </a:pPr>
            <a:fld id="{D8D7A7C4-C82A-4D21-9AB0-F0C5A1D3EF09}" type="datetime1">
              <a:rPr lang="ko-KR" altLang="en-US" smtClean="0"/>
              <a:pPr latinLnBrk="1">
                <a:defRPr lang="ko-KR" altLang="en-US"/>
              </a:pPr>
              <a:t>2025-01-09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latinLnBrk="1">
              <a:defRPr lang="ko-KR" altLang="en-US"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latinLnBrk="1">
              <a:defRPr lang="ko-KR" altLang="en-US"/>
            </a:pPr>
            <a:fld id="{AD22CD3B-FDDF-4998-970C-76E6E0BEC65F}" type="slidenum">
              <a:rPr lang="ko-KR" altLang="en-US" smtClean="0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  <p:sldLayoutId id="214748411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colorTemperature colorTemp="5300"/>
                    </a14:imgEffect>
                    <a14:imgEffect>
                      <a14:saturation sat="33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870" y="2564904"/>
            <a:ext cx="2228242" cy="22251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287524" y="728700"/>
            <a:ext cx="6336704" cy="1974081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 sz="4800" b="1" i="1" dirty="0" smtClean="0">
                <a:solidFill>
                  <a:schemeClr val="bg1">
                    <a:lumMod val="10000"/>
                  </a:schemeClr>
                </a:solidFill>
                <a:latin typeface="a피오피동글"/>
                <a:ea typeface="a피오피동글"/>
              </a:rPr>
              <a:t>설 연휴 </a:t>
            </a:r>
            <a:r>
              <a:rPr lang="ko-KR" altLang="en-US" sz="4800" b="1" i="1" dirty="0" err="1" smtClean="0">
                <a:solidFill>
                  <a:srgbClr val="FF0000"/>
                </a:solidFill>
                <a:latin typeface="a피오피동글"/>
                <a:ea typeface="a피오피동글"/>
              </a:rPr>
              <a:t>휴원</a:t>
            </a:r>
            <a:r>
              <a:rPr lang="ko-KR" altLang="en-US" sz="4800" b="1" i="1" dirty="0" smtClean="0">
                <a:solidFill>
                  <a:schemeClr val="bg1">
                    <a:lumMod val="10000"/>
                  </a:schemeClr>
                </a:solidFill>
                <a:latin typeface="a피오피동글"/>
                <a:ea typeface="a피오피동글"/>
              </a:rPr>
              <a:t> 안내</a:t>
            </a:r>
            <a:endParaRPr lang="ko-KR" altLang="en-US" sz="4800" b="1" i="1" dirty="0">
              <a:solidFill>
                <a:schemeClr val="bg1">
                  <a:lumMod val="10000"/>
                </a:schemeClr>
              </a:solidFill>
              <a:latin typeface="a피오피동글"/>
              <a:ea typeface="a피오피동글"/>
            </a:endParaRPr>
          </a:p>
        </p:txBody>
      </p:sp>
      <p:pic>
        <p:nvPicPr>
          <p:cNvPr id="6" name="그림 2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5108054" y="6383796"/>
            <a:ext cx="3964446" cy="3935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5556" y="3284984"/>
            <a:ext cx="781287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 lang="ko-KR" altLang="en-US"/>
            </a:pPr>
            <a:r>
              <a:rPr lang="ko-KR" altLang="en-US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202</a:t>
            </a:r>
            <a:r>
              <a:rPr lang="en-US" altLang="ko-KR" sz="3500" b="1" dirty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5</a:t>
            </a:r>
            <a:r>
              <a:rPr lang="ko-KR" altLang="en-US" sz="3500" b="1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년 </a:t>
            </a:r>
            <a:r>
              <a:rPr lang="en-US" altLang="ko-KR" sz="3500" b="1" dirty="0">
                <a:solidFill>
                  <a:srgbClr val="FF0000"/>
                </a:solidFill>
                <a:latin typeface="한컴 바겐세일 B"/>
                <a:ea typeface="한컴 바겐세일 B"/>
              </a:rPr>
              <a:t>1</a:t>
            </a:r>
            <a:r>
              <a:rPr lang="ko-KR" altLang="en-US" sz="3500" b="1" dirty="0" smtClean="0">
                <a:solidFill>
                  <a:srgbClr val="FF0000"/>
                </a:solidFill>
                <a:latin typeface="한컴 바겐세일 B"/>
                <a:ea typeface="한컴 바겐세일 B"/>
              </a:rPr>
              <a:t>월 </a:t>
            </a:r>
            <a:r>
              <a:rPr lang="en-US" altLang="ko-KR" sz="3500" b="1" dirty="0" smtClean="0">
                <a:solidFill>
                  <a:srgbClr val="FF0000"/>
                </a:solidFill>
                <a:latin typeface="한컴 바겐세일 B"/>
                <a:ea typeface="한컴 바겐세일 B"/>
              </a:rPr>
              <a:t>28</a:t>
            </a:r>
            <a:r>
              <a:rPr lang="ko-KR" altLang="en-US" sz="3500" b="1" dirty="0" smtClean="0">
                <a:solidFill>
                  <a:srgbClr val="FF0000"/>
                </a:solidFill>
                <a:latin typeface="한컴 바겐세일 B"/>
                <a:ea typeface="한컴 바겐세일 B"/>
              </a:rPr>
              <a:t>일(화)</a:t>
            </a:r>
            <a:r>
              <a:rPr lang="en-US" altLang="ko-KR" sz="3500" b="1" dirty="0" smtClean="0">
                <a:solidFill>
                  <a:srgbClr val="FF0000"/>
                </a:solidFill>
                <a:latin typeface="한컴 바겐세일 B"/>
                <a:ea typeface="한컴 바겐세일 B"/>
              </a:rPr>
              <a:t>,</a:t>
            </a:r>
            <a:r>
              <a:rPr lang="ko-KR" altLang="en-US" sz="3500" b="1" dirty="0" smtClean="0">
                <a:solidFill>
                  <a:srgbClr val="FF0000"/>
                </a:solidFill>
                <a:latin typeface="한컴 바겐세일 B"/>
                <a:ea typeface="한컴 바겐세일 B"/>
              </a:rPr>
              <a:t> </a:t>
            </a:r>
            <a:r>
              <a:rPr lang="en-US" altLang="ko-KR" sz="3500" b="1" dirty="0" smtClean="0">
                <a:solidFill>
                  <a:srgbClr val="FF0000"/>
                </a:solidFill>
                <a:latin typeface="한컴 바겐세일 B"/>
                <a:ea typeface="한컴 바겐세일 B"/>
              </a:rPr>
              <a:t>29</a:t>
            </a:r>
            <a:r>
              <a:rPr lang="ko-KR" altLang="en-US" sz="3500" b="1" dirty="0" smtClean="0">
                <a:solidFill>
                  <a:srgbClr val="FF0000"/>
                </a:solidFill>
                <a:latin typeface="한컴 바겐세일 B"/>
                <a:ea typeface="한컴 바겐세일 B"/>
              </a:rPr>
              <a:t>일(수)  </a:t>
            </a:r>
            <a:r>
              <a:rPr lang="ko-KR" altLang="en-US" sz="3500" b="1" dirty="0" err="1">
                <a:solidFill>
                  <a:srgbClr val="FF0000"/>
                </a:solidFill>
                <a:latin typeface="한컴 바겐세일 B"/>
                <a:ea typeface="한컴 바겐세일 B"/>
              </a:rPr>
              <a:t>휴원</a:t>
            </a:r>
            <a:endParaRPr lang="ko-KR" altLang="en-US" sz="3500" b="1" dirty="0">
              <a:solidFill>
                <a:srgbClr val="FF0000"/>
              </a:solidFill>
              <a:latin typeface="한컴 바겐세일 B"/>
              <a:ea typeface="한컴 바겐세일 B"/>
            </a:endParaRPr>
          </a:p>
          <a:p>
            <a:pPr algn="r">
              <a:defRPr lang="ko-KR" altLang="en-US"/>
            </a:pPr>
            <a:endParaRPr lang="ko-KR" altLang="en-US" sz="2000" b="1" dirty="0">
              <a:solidFill>
                <a:srgbClr val="FF0000"/>
              </a:solidFill>
              <a:latin typeface="한컴 바겐세일 B"/>
              <a:ea typeface="한컴 바겐세일 B"/>
            </a:endParaRPr>
          </a:p>
          <a:p>
            <a:pPr algn="r">
              <a:defRPr lang="ko-KR" altLang="en-US"/>
            </a:pPr>
            <a:r>
              <a:rPr lang="ko-KR" altLang="en-US" sz="3500" b="1" dirty="0">
                <a:solidFill>
                  <a:schemeClr val="accent4">
                    <a:lumMod val="80000"/>
                    <a:lumOff val="20000"/>
                  </a:schemeClr>
                </a:solidFill>
                <a:latin typeface="한컴 바겐세일 B"/>
                <a:ea typeface="한컴 바겐세일 B"/>
              </a:rPr>
              <a:t>   </a:t>
            </a:r>
            <a:r>
              <a:rPr lang="en-US" altLang="ko-KR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1</a:t>
            </a:r>
            <a:r>
              <a:rPr lang="ko-KR" altLang="en-US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월 </a:t>
            </a:r>
            <a:r>
              <a:rPr lang="en-US" altLang="ko-KR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27</a:t>
            </a:r>
            <a:r>
              <a:rPr lang="ko-KR" altLang="en-US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일(월)</a:t>
            </a:r>
            <a:r>
              <a:rPr lang="en-US" altLang="ko-KR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,2</a:t>
            </a:r>
            <a:r>
              <a:rPr lang="ko-KR" altLang="en-US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월 </a:t>
            </a:r>
            <a:r>
              <a:rPr lang="en-US" altLang="ko-KR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30</a:t>
            </a:r>
            <a:r>
              <a:rPr lang="ko-KR" altLang="en-US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일 </a:t>
            </a:r>
            <a:r>
              <a:rPr lang="en-US" altLang="ko-KR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(</a:t>
            </a:r>
            <a:r>
              <a:rPr lang="ko-KR" altLang="en-US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목</a:t>
            </a:r>
            <a:r>
              <a:rPr lang="en-US" altLang="ko-KR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)</a:t>
            </a:r>
            <a:r>
              <a:rPr lang="ko-KR" altLang="en-US" sz="3500" b="1" dirty="0" smtClean="0">
                <a:solidFill>
                  <a:schemeClr val="bg1">
                    <a:lumMod val="10000"/>
                  </a:schemeClr>
                </a:solidFill>
                <a:latin typeface="한컴 바겐세일 B"/>
                <a:ea typeface="한컴 바겐세일 B"/>
              </a:rPr>
              <a:t> </a:t>
            </a:r>
            <a:endParaRPr lang="en-US" altLang="ko-KR" sz="3500" b="1" dirty="0" smtClean="0">
              <a:solidFill>
                <a:schemeClr val="bg1">
                  <a:lumMod val="10000"/>
                </a:schemeClr>
              </a:solidFill>
              <a:latin typeface="한컴 바겐세일 B"/>
              <a:ea typeface="한컴 바겐세일 B"/>
            </a:endParaRPr>
          </a:p>
          <a:p>
            <a:pPr algn="r">
              <a:defRPr lang="ko-KR" altLang="en-US"/>
            </a:pPr>
            <a:r>
              <a:rPr lang="ko-KR" altLang="en-US" sz="3500" b="1" dirty="0" smtClean="0">
                <a:solidFill>
                  <a:srgbClr val="0070C0"/>
                </a:solidFill>
                <a:latin typeface="한컴 바겐세일 B"/>
                <a:ea typeface="한컴 바겐세일 B"/>
              </a:rPr>
              <a:t>정상근무</a:t>
            </a:r>
            <a:endParaRPr lang="ko-KR" altLang="en-US" sz="3500" b="1" dirty="0">
              <a:solidFill>
                <a:srgbClr val="0070C0"/>
              </a:solidFill>
              <a:latin typeface="한컴 바겐세일 B"/>
              <a:ea typeface="한컴 바겐세일 B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8277"/>
            <a:ext cx="1188132" cy="1186487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파형">
  <a:themeElements>
    <a:clrScheme name="회색조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파형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파형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</TotalTime>
  <Words>38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파형</vt:lpstr>
      <vt:lpstr>설 연휴 휴원 안내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271</cp:revision>
  <dcterms:created xsi:type="dcterms:W3CDTF">2019-07-01T03:57:11Z</dcterms:created>
  <dcterms:modified xsi:type="dcterms:W3CDTF">2025-01-09T03:30:26Z</dcterms:modified>
</cp:coreProperties>
</file>